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A7479-B816-471C-7196-329F44308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168234-FD3A-8919-C123-6C5F8FA40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FEEC6-2EFE-AC2E-B79F-96F04E72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592AD-EE1F-B88B-E630-7ED36E82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BF44D-AB00-A2E0-A71F-3B991DB4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8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CE61-1723-3A26-AE31-4EB5A11D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CC3F8D-2279-0FAB-BF75-87FCE9C6A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0803F-1087-2A53-6738-A7BF30CB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8AF77-C05F-080C-1525-7ADE86F4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FA22D-A69C-F173-5245-CA51A5E7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2F014B-94F0-1F61-AC8F-5C335B90B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FD7A61-EBC0-F55F-4EE7-E12335C9E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39450-C23D-6BA8-36D3-035BB419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13CBF-EEC6-FC3B-3D96-6A8376BA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2F27E-7E64-463C-D6BC-1E122535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9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1D8D0-FC22-0E1B-914A-EDE8E606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1B022-C29F-5B31-ABC2-70A19C9BC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4545A-E813-567D-74E1-607C088C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C5106-0BD1-9154-297F-B4326DBB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1622E-00C6-0BC8-4D2F-04092AF9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05F85-3723-64D1-2F20-AAFA5A60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071F53-6403-9923-D29D-85A8C5679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E9A17-251B-8319-5AFC-B6E7CA49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DF4AA7-5363-329B-9F8D-F1B46E53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F3EE9B-8BE2-DD53-9F1C-CA7F0470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3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C275D-BA3A-15E2-327D-EEAE8B32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FE13D-01E6-DBC0-FABC-FFE5E9E75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6E4083-091D-867C-62AE-045507BAF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B8103B-06C1-0CF9-5A72-16DF17C2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633554-F698-D8A7-792B-54BA4546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B3BD07-872E-FEFD-B49C-3D5CE2D8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8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2E47F-DEEB-5C6B-66DF-7EAEA3AC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12D58D-573D-8CA2-95F2-9E1736337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CD0548-75BD-B8C0-C136-1F4A3E257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3A1017-674D-49CA-07A5-6CDD9D4DB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212358-5713-9873-5101-0CD74BDA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97EF21-65C7-F350-7383-9AAF6737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411D58-3C32-F661-F415-8D94DCA7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9C9B58-6EDA-D518-2AB7-4AC6FB1C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1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B3CB6-21D3-8D9E-CE0B-97520CCD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D46733-3F09-A1D2-29D4-659C30E7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5BE06-98D9-4B77-F26C-14B8445A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92E2C5-4494-400C-65BC-D9B1B43E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6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552C60-D1E0-6ED7-FB2E-1BFE5B45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6AF8-1C4F-F1C3-D9A4-46499EFF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66C59C-73B1-EE56-B132-DB58EDB8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6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23890-5ADB-0186-3E3B-8935B4AA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F3778-59DE-F54B-7307-DFFEDF151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8CF44C-40C7-CE72-F132-F9D80ABAA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0F268F-AC05-E0AF-3730-3CBE8971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DC2DE-0CC5-862E-9151-306F02EA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C3B402-34EC-D0D3-4952-6B00923E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2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E8610-102E-2A7A-A277-6286A2CF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86CB79-A7CD-BD57-B830-0BFD677A2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90AE4-21B4-6903-D7D8-932B7F5E3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A34704-5FC8-0CF7-20C2-18928750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DD9E94-5390-5550-F3D9-835066AA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091443-96B2-490F-7593-5257E852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7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301B6-09A7-85CE-A2A9-0D4F4609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E0D51-592A-94C9-E0A4-878C50A9B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77041-A52F-063B-A480-305ACC605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DE2F-E232-4D69-84B9-EC6926023A4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0B950-A524-3289-47D3-BC0C9EA7F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7BC69-7BDB-4947-0DB0-2683C9DD8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22F3-8220-4947-AE33-6462ABFA8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8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DD7710-5EE1-8645-C102-7AFE7BC5A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9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C4E322-40B7-C104-7A77-5D80F7524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3A8558-7A18-4AC4-AE7A-0DB4CF0C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3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03526-D43B-8AF6-1EC0-252F7D26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3FDCB1-949D-B4CC-C981-CC93B0E8C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8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E51244-3829-27CA-E47D-E6B0A039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0C70C4-A65A-87B0-5EFC-3A7AEBBCE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7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FC4AF-D0E7-50BD-4845-7C551EE00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66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Казнова Анна Сергеевна</dc:creator>
  <cp:lastModifiedBy>Казнова Анна Сергеевна</cp:lastModifiedBy>
  <cp:revision>1</cp:revision>
  <dcterms:created xsi:type="dcterms:W3CDTF">2023-05-31T13:18:34Z</dcterms:created>
  <dcterms:modified xsi:type="dcterms:W3CDTF">2023-05-31T13:19:17Z</dcterms:modified>
</cp:coreProperties>
</file>